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83" r:id="rId15"/>
    <p:sldId id="385" r:id="rId16"/>
    <p:sldId id="378" r:id="rId17"/>
    <p:sldId id="380" r:id="rId18"/>
    <p:sldId id="381" r:id="rId19"/>
    <p:sldId id="382" r:id="rId20"/>
    <p:sldId id="387" r:id="rId21"/>
    <p:sldId id="388" r:id="rId22"/>
    <p:sldId id="390" r:id="rId23"/>
    <p:sldId id="392" r:id="rId24"/>
    <p:sldId id="393" r:id="rId25"/>
    <p:sldId id="394" r:id="rId26"/>
    <p:sldId id="396" r:id="rId27"/>
    <p:sldId id="397" r:id="rId28"/>
    <p:sldId id="398" r:id="rId29"/>
    <p:sldId id="39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>
        <p:scale>
          <a:sx n="100" d="100"/>
          <a:sy n="100" d="100"/>
        </p:scale>
        <p:origin x="33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rpul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herrie/tutorial_optimisation_topologique_GDR_SEED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E3FEEE-00BA-724F-1B27-E080CFE05453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A070F59-F5B3-09AA-383C-CF882C47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6008EC-C06D-DD20-1F93-F461FA29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C36E57F-AF8F-ED32-60A3-4836F202C59C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6" grpId="0"/>
      <p:bldP spid="29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52" y="5050987"/>
            <a:ext cx="2775239" cy="115553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24800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871531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4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6FC37D-C175-8F6B-6E98-28CDFAB273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838200" y="4377837"/>
            <a:ext cx="10515600" cy="55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INSTRUCTIONS INSTALLATION / Lancement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:</a:t>
            </a:r>
          </a:p>
          <a:p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3"/>
              </a:rPr>
              <a:t>https://github.com/tcherrie/tutorial_optimisation_topologique_GDR_SEEDS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1121509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40575" y="1056658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2729526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39264" y="2635650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4" y="4315135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11856" y="3833752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25142" y="256243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" y="243606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591671" y="342900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799674" y="313932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74" y="313932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138708" y="450760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708" y="450760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756401" y="447577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01" y="447577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25142" y="554915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19119" y="554915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665803" y="3949370"/>
                <a:ext cx="9650708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h𝑣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h𝑣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803" y="3949370"/>
                <a:ext cx="9650708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1200172" y="4310984"/>
                <a:ext cx="9650708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h𝑣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h𝑣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72" y="4310984"/>
                <a:ext cx="9650708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27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h𝑣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h𝑣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27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106025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106025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86396"/>
                <a:ext cx="10106025" cy="1565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)=∫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/>
                  <a:t> ou de la perturbation, on obtient :</a:t>
                </a:r>
              </a:p>
              <a:p>
                <a:pPr/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86396"/>
                <a:ext cx="10106025" cy="1565493"/>
              </a:xfrm>
              <a:prstGeom prst="rect">
                <a:avLst/>
              </a:prstGeom>
              <a:blipFill>
                <a:blip r:embed="rId5"/>
                <a:stretch>
                  <a:fillRect l="-483" t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805758" y="1928388"/>
                <a:ext cx="110508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Une « variable » supplémentaire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 est introduite</a:t>
                </a:r>
              </a:p>
              <a:p>
                <a:endParaRPr lang="fr-FR" dirty="0"/>
              </a:p>
              <a:p>
                <a:r>
                  <a:rPr lang="fr-FR" dirty="0"/>
                  <a:t>Exemple de calcul de dérivée directionnelle</a:t>
                </a:r>
              </a:p>
              <a:p>
                <a:endParaRPr lang="fr-FR" dirty="0"/>
              </a:p>
              <a:p>
                <a:r>
                  <a:rPr lang="fr-FR" dirty="0"/>
                  <a:t>Le gradient peut être vu comme la direction qui maximise la variation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58" y="1928388"/>
                <a:ext cx="11050882" cy="1477328"/>
              </a:xfrm>
              <a:prstGeom prst="rect">
                <a:avLst/>
              </a:prstGeom>
              <a:blipFill>
                <a:blip r:embed="rId2"/>
                <a:stretch>
                  <a:fillRect l="-441" t="-2058" b="-53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575479" y="1486430"/>
            <a:ext cx="473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1844</Words>
  <Application>Microsoft Office PowerPoint</Application>
  <PresentationFormat>Grand écran</PresentationFormat>
  <Paragraphs>325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Book Antiqua</vt:lpstr>
      <vt:lpstr>Calibri</vt:lpstr>
      <vt:lpstr>Calibri Light</vt:lpstr>
      <vt:lpstr>Cambria</vt:lpstr>
      <vt:lpstr>Cambria Math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Théodore CHERRIÈRE</cp:lastModifiedBy>
  <cp:revision>41</cp:revision>
  <dcterms:created xsi:type="dcterms:W3CDTF">2023-04-26T13:03:27Z</dcterms:created>
  <dcterms:modified xsi:type="dcterms:W3CDTF">2023-05-05T11:27:01Z</dcterms:modified>
</cp:coreProperties>
</file>